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60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C8135-E721-427C-971D-86A9FF6C9D1D}" type="datetimeFigureOut">
              <a:rPr lang="en-US" smtClean="0"/>
              <a:t>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C5C67-1068-49A7-963D-0C773C5B3C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C8135-E721-427C-971D-86A9FF6C9D1D}" type="datetimeFigureOut">
              <a:rPr lang="en-US" smtClean="0"/>
              <a:t>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C5C67-1068-49A7-963D-0C773C5B3C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C8135-E721-427C-971D-86A9FF6C9D1D}" type="datetimeFigureOut">
              <a:rPr lang="en-US" smtClean="0"/>
              <a:t>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C5C67-1068-49A7-963D-0C773C5B3C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C8135-E721-427C-971D-86A9FF6C9D1D}" type="datetimeFigureOut">
              <a:rPr lang="en-US" smtClean="0"/>
              <a:t>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C5C67-1068-49A7-963D-0C773C5B3C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C8135-E721-427C-971D-86A9FF6C9D1D}" type="datetimeFigureOut">
              <a:rPr lang="en-US" smtClean="0"/>
              <a:t>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C5C67-1068-49A7-963D-0C773C5B3C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C8135-E721-427C-971D-86A9FF6C9D1D}" type="datetimeFigureOut">
              <a:rPr lang="en-US" smtClean="0"/>
              <a:t>1/1/2015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C5C67-1068-49A7-963D-0C773C5B3C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C8135-E721-427C-971D-86A9FF6C9D1D}" type="datetimeFigureOut">
              <a:rPr lang="en-US" smtClean="0"/>
              <a:t>1/1/2015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C5C67-1068-49A7-963D-0C773C5B3C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C8135-E721-427C-971D-86A9FF6C9D1D}" type="datetimeFigureOut">
              <a:rPr lang="en-US" smtClean="0"/>
              <a:t>1/1/2015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C5C67-1068-49A7-963D-0C773C5B3C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C8135-E721-427C-971D-86A9FF6C9D1D}" type="datetimeFigureOut">
              <a:rPr lang="en-US" smtClean="0"/>
              <a:t>1/1/2015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C5C67-1068-49A7-963D-0C773C5B3C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C8135-E721-427C-971D-86A9FF6C9D1D}" type="datetimeFigureOut">
              <a:rPr lang="en-US" smtClean="0"/>
              <a:t>1/1/2015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C5C67-1068-49A7-963D-0C773C5B3C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C8135-E721-427C-971D-86A9FF6C9D1D}" type="datetimeFigureOut">
              <a:rPr lang="en-US" smtClean="0"/>
              <a:t>1/1/2015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C5C67-1068-49A7-963D-0C773C5B3C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C8135-E721-427C-971D-86A9FF6C9D1D}" type="datetimeFigureOut">
              <a:rPr lang="en-US" smtClean="0"/>
              <a:t>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9C5C67-1068-49A7-963D-0C773C5B3CD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Silver State Classic Challenge</a:t>
            </a:r>
            <a:br>
              <a:rPr lang="en-US" dirty="0" smtClean="0"/>
            </a:br>
            <a:r>
              <a:rPr lang="en-US" dirty="0" smtClean="0"/>
              <a:t>Marketing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January 2015</a:t>
            </a:r>
          </a:p>
          <a:p>
            <a:r>
              <a:rPr lang="en-US" dirty="0" smtClean="0"/>
              <a:t>Tom King</a:t>
            </a:r>
          </a:p>
          <a:p>
            <a:r>
              <a:rPr lang="en-US" dirty="0" smtClean="0"/>
              <a:t>Eric Pettersen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Marketing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 participation in both the Nevada Open Road Challenge and the Silver State Classic Challenge</a:t>
            </a:r>
          </a:p>
          <a:p>
            <a:r>
              <a:rPr lang="en-US" dirty="0" smtClean="0"/>
              <a:t>Why?  To counteract:</a:t>
            </a:r>
          </a:p>
          <a:p>
            <a:pPr lvl="1"/>
            <a:r>
              <a:rPr lang="en-US" dirty="0" smtClean="0"/>
              <a:t>aging of our loyal veterans</a:t>
            </a:r>
          </a:p>
          <a:p>
            <a:pPr lvl="1"/>
            <a:r>
              <a:rPr lang="en-US" dirty="0" smtClean="0"/>
              <a:t>decreasing participation</a:t>
            </a:r>
          </a:p>
          <a:p>
            <a:pPr lvl="1"/>
            <a:r>
              <a:rPr lang="en-US" dirty="0" smtClean="0"/>
              <a:t>increasing difficulty of getting volunteer workers</a:t>
            </a:r>
          </a:p>
          <a:p>
            <a:pPr lvl="1"/>
            <a:r>
              <a:rPr lang="en-US" dirty="0" smtClean="0"/>
              <a:t>staleness factor of the events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Current Market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Car guys from the generation that fell in love with cars – i.e., mostly old, rich, white men</a:t>
            </a:r>
          </a:p>
          <a:p>
            <a:r>
              <a:rPr lang="en-US" dirty="0" smtClean="0"/>
              <a:t>Returning veterans</a:t>
            </a:r>
          </a:p>
          <a:p>
            <a:r>
              <a:rPr lang="en-US" dirty="0" smtClean="0"/>
              <a:t>One-time, bucket-list rookies in the 110 mph class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Current marketing efforts: word of mouth, random You Tube postings, and not a lot else</a:t>
            </a:r>
          </a:p>
          <a:p>
            <a:endParaRPr lang="en-US" dirty="0"/>
          </a:p>
        </p:txBody>
      </p:sp>
      <p:pic>
        <p:nvPicPr>
          <p:cNvPr id="1026" name="Picture 2" descr="C:\Users\Tom\AppData\Local\Microsoft\Windows\Temporary Internet Files\Content.IE5\XHQRJB38\yawn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3733800"/>
            <a:ext cx="1179740" cy="12283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 Potential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People with nice street cars – they don’t need to be race-only cars!</a:t>
            </a:r>
          </a:p>
          <a:p>
            <a:r>
              <a:rPr lang="en-US" dirty="0" smtClean="0"/>
              <a:t>People who track those nice street cars!</a:t>
            </a:r>
          </a:p>
          <a:p>
            <a:r>
              <a:rPr lang="en-US" dirty="0" smtClean="0"/>
              <a:t>People who want to drive those increasingly-capable street cars faster and more safely than on the track!</a:t>
            </a:r>
          </a:p>
          <a:p>
            <a:r>
              <a:rPr lang="en-US" dirty="0" smtClean="0"/>
              <a:t>People who want to preserve their marriage – hype navigator participation!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Specific Marketing Programs</a:t>
            </a:r>
            <a:br>
              <a:rPr lang="en-US" dirty="0" smtClean="0"/>
            </a:br>
            <a:r>
              <a:rPr lang="en-US" dirty="0" smtClean="0"/>
              <a:t>1. Partnering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Partner with fast-growing track groups (Hooked-on-Driving, </a:t>
            </a:r>
            <a:r>
              <a:rPr lang="en-US" dirty="0" err="1" smtClean="0"/>
              <a:t>TrackMasters</a:t>
            </a:r>
            <a:r>
              <a:rPr lang="en-US" dirty="0" smtClean="0"/>
              <a:t>)</a:t>
            </a:r>
          </a:p>
          <a:p>
            <a:r>
              <a:rPr lang="en-US" dirty="0" smtClean="0"/>
              <a:t>Offer special higher speed class for partner-certified drivers (Grand Touring for those who have demonstrated good track manners and capabilities)</a:t>
            </a:r>
          </a:p>
          <a:p>
            <a:r>
              <a:rPr lang="en-US" dirty="0" smtClean="0"/>
              <a:t>Exchange email lists with these partners</a:t>
            </a:r>
          </a:p>
          <a:p>
            <a:r>
              <a:rPr lang="en-US" dirty="0" smtClean="0"/>
              <a:t>Mount a recurring email campaign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Specific Marketing Programs</a:t>
            </a:r>
            <a:br>
              <a:rPr lang="en-US" dirty="0" smtClean="0"/>
            </a:br>
            <a:r>
              <a:rPr lang="en-US" dirty="0" smtClean="0"/>
              <a:t>2. Formal You Tube Offerings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Re-do the introductory video, make it a link, and publicize via social media and email campaigns</a:t>
            </a:r>
          </a:p>
          <a:p>
            <a:r>
              <a:rPr lang="en-US" dirty="0" smtClean="0"/>
              <a:t>Compile video snippets from the wide variety of videos currently available, add music and marketing commentary – publicize in the email campaign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Specific Marketing Programs</a:t>
            </a:r>
            <a:br>
              <a:rPr lang="en-US" dirty="0" smtClean="0"/>
            </a:br>
            <a:r>
              <a:rPr lang="en-US" dirty="0" smtClean="0"/>
              <a:t>3. More Awards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Top Rookie</a:t>
            </a:r>
          </a:p>
          <a:p>
            <a:r>
              <a:rPr lang="en-US" dirty="0" smtClean="0"/>
              <a:t>Best Rookie Navigator Story</a:t>
            </a:r>
          </a:p>
          <a:p>
            <a:r>
              <a:rPr lang="en-US" dirty="0" smtClean="0"/>
              <a:t>Sportsmanship Award (to encourage behavior)</a:t>
            </a:r>
          </a:p>
          <a:p>
            <a:r>
              <a:rPr lang="en-US" dirty="0" smtClean="0"/>
              <a:t>Best Hand-Timer Rookie</a:t>
            </a:r>
          </a:p>
          <a:p>
            <a:r>
              <a:rPr lang="en-US" dirty="0" smtClean="0"/>
              <a:t>Other ideas?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Marketing Leadership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Appoint a Chief Marketing Officer</a:t>
            </a:r>
          </a:p>
          <a:p>
            <a:pPr lvl="1"/>
            <a:r>
              <a:rPr lang="en-US" dirty="0" smtClean="0"/>
              <a:t>Negotiate formal agreements with partners</a:t>
            </a:r>
          </a:p>
          <a:p>
            <a:pPr lvl="1"/>
            <a:r>
              <a:rPr lang="en-US" dirty="0" smtClean="0"/>
              <a:t>Provide stories and video to media on a consistent basis</a:t>
            </a:r>
          </a:p>
          <a:p>
            <a:pPr lvl="1"/>
            <a:r>
              <a:rPr lang="en-US" dirty="0" smtClean="0"/>
              <a:t>Create and maintain recurring email campaigns</a:t>
            </a:r>
          </a:p>
          <a:p>
            <a:pPr lvl="1"/>
            <a:r>
              <a:rPr lang="en-US" dirty="0" smtClean="0"/>
              <a:t>Strengthen the Chihuahua Express connection by emphasizing the Touring Class there</a:t>
            </a:r>
          </a:p>
          <a:p>
            <a:pPr lvl="1"/>
            <a:r>
              <a:rPr lang="en-US" dirty="0" smtClean="0"/>
              <a:t>Spend some money </a:t>
            </a:r>
            <a:r>
              <a:rPr lang="en-US" smtClean="0"/>
              <a:t>on this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314</Words>
  <Application>Microsoft Office PowerPoint</Application>
  <PresentationFormat>On-screen Show (4:3)</PresentationFormat>
  <Paragraphs>43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Silver State Classic Challenge Marketing</vt:lpstr>
      <vt:lpstr>Our Marketing Objective</vt:lpstr>
      <vt:lpstr>Our Current Market</vt:lpstr>
      <vt:lpstr>Market Potential</vt:lpstr>
      <vt:lpstr>Specific Marketing Programs 1. Partnering</vt:lpstr>
      <vt:lpstr>Specific Marketing Programs 2. Formal You Tube Offerings</vt:lpstr>
      <vt:lpstr>Specific Marketing Programs 3. More Awards</vt:lpstr>
      <vt:lpstr>Marketing Leadership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Silver State Classic Challenge Marketing</dc:title>
  <dc:creator>Tom</dc:creator>
  <cp:lastModifiedBy>Tom</cp:lastModifiedBy>
  <cp:revision>5</cp:revision>
  <dcterms:created xsi:type="dcterms:W3CDTF">2015-01-01T23:11:16Z</dcterms:created>
  <dcterms:modified xsi:type="dcterms:W3CDTF">2015-01-01T23:56:26Z</dcterms:modified>
</cp:coreProperties>
</file>